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14"/>
  </p:notesMasterIdLst>
  <p:handoutMasterIdLst>
    <p:handoutMasterId r:id="rId15"/>
  </p:handoutMasterIdLst>
  <p:sldIdLst>
    <p:sldId id="291" r:id="rId6"/>
    <p:sldId id="281" r:id="rId7"/>
    <p:sldId id="294" r:id="rId8"/>
    <p:sldId id="296" r:id="rId9"/>
    <p:sldId id="295" r:id="rId10"/>
    <p:sldId id="298" r:id="rId11"/>
    <p:sldId id="299" r:id="rId12"/>
    <p:sldId id="29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A4"/>
    <a:srgbClr val="05406B"/>
    <a:srgbClr val="435F97"/>
    <a:srgbClr val="68B88C"/>
    <a:srgbClr val="2867AE"/>
    <a:srgbClr val="D79D41"/>
    <a:srgbClr val="06426B"/>
    <a:srgbClr val="D1A769"/>
    <a:srgbClr val="D9B683"/>
    <a:srgbClr val="DFC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120" y="76"/>
      </p:cViewPr>
      <p:guideLst>
        <p:guide orient="horz" pos="4247"/>
        <p:guide pos="285"/>
        <p:guide pos="158"/>
        <p:guide pos="5475"/>
        <p:guide pos="2880"/>
        <p:guide orient="horz" pos="1329"/>
        <p:guide orient="horz" pos="3707"/>
        <p:guide orient="horz" pos="789"/>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121" d="100"/>
          <a:sy n="121" d="100"/>
        </p:scale>
        <p:origin x="493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38"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9BD613A5-3CF9-441E-93CF-2C54861E76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E411BDB5-D720-48B0-A829-2FB201CC0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2E1DB-5370-4ED1-AA3E-D3293DDC3285}" type="datetimeFigureOut">
              <a:rPr lang="ko-KR" altLang="en-US" smtClean="0"/>
              <a:t>2024-02-21</a:t>
            </a:fld>
            <a:endParaRPr lang="ko-KR" altLang="en-US"/>
          </a:p>
        </p:txBody>
      </p:sp>
      <p:sp>
        <p:nvSpPr>
          <p:cNvPr id="4" name="바닥글 개체 틀 3">
            <a:extLst>
              <a:ext uri="{FF2B5EF4-FFF2-40B4-BE49-F238E27FC236}">
                <a16:creationId xmlns:a16="http://schemas.microsoft.com/office/drawing/2014/main" id="{0EC95F3D-480B-41B8-A4C7-A8702E284A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463DB23F-AFFF-4C7F-B53D-D1F619661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E01C5D-F86C-4663-8891-097AAC93BF79}" type="slidenum">
              <a:rPr lang="ko-KR" altLang="en-US" smtClean="0"/>
              <a:t>‹#›</a:t>
            </a:fld>
            <a:endParaRPr lang="ko-KR" altLang="en-US"/>
          </a:p>
        </p:txBody>
      </p:sp>
    </p:spTree>
    <p:extLst>
      <p:ext uri="{BB962C8B-B14F-4D97-AF65-F5344CB8AC3E}">
        <p14:creationId xmlns:p14="http://schemas.microsoft.com/office/powerpoint/2010/main" val="938044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148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그림 6">
            <a:extLst>
              <a:ext uri="{FF2B5EF4-FFF2-40B4-BE49-F238E27FC236}">
                <a16:creationId xmlns:a16="http://schemas.microsoft.com/office/drawing/2014/main" id="{90BB5FB4-EA3F-401A-B064-59585A1B2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9" y="211"/>
            <a:ext cx="9140982" cy="5143326"/>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468313" y="1488667"/>
            <a:ext cx="4578249" cy="782714"/>
          </a:xfrm>
          <a:prstGeom prst="rect">
            <a:avLst/>
          </a:prstGeom>
        </p:spPr>
        <p:txBody>
          <a:bodyPr>
            <a:normAutofit/>
          </a:bodyPr>
          <a:lstStyle>
            <a:lvl1pPr marL="0" indent="0">
              <a:spcBef>
                <a:spcPts val="0"/>
              </a:spcBef>
              <a:buNone/>
              <a:defRPr sz="3200" b="1"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468313" y="2271381"/>
            <a:ext cx="4578249" cy="400382"/>
          </a:xfrm>
          <a:prstGeom prst="rect">
            <a:avLst/>
          </a:prstGeom>
        </p:spPr>
        <p:txBody>
          <a:bodyPr>
            <a:normAutofit/>
          </a:bodyPr>
          <a:lstStyle>
            <a:lvl1pPr marL="0" indent="0">
              <a:spcBef>
                <a:spcPts val="0"/>
              </a:spcBef>
              <a:buNone/>
              <a:defRPr sz="1600" b="0"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468314" y="3598492"/>
            <a:ext cx="4578248" cy="467439"/>
          </a:xfrm>
          <a:prstGeom prst="rect">
            <a:avLst/>
          </a:prstGeom>
        </p:spPr>
        <p:txBody>
          <a:bodyPr>
            <a:noAutofit/>
          </a:bodyPr>
          <a:lstStyle>
            <a:lvl1pPr marL="0" indent="0">
              <a:lnSpc>
                <a:spcPct val="100000"/>
              </a:lnSpc>
              <a:spcBef>
                <a:spcPts val="0"/>
              </a:spcBef>
              <a:buNone/>
              <a:defRPr sz="1400" b="1"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468314" y="4144297"/>
            <a:ext cx="4578248" cy="467439"/>
          </a:xfrm>
          <a:prstGeom prst="rect">
            <a:avLst/>
          </a:prstGeom>
        </p:spPr>
        <p:txBody>
          <a:bodyPr>
            <a:noAutofit/>
          </a:bodyPr>
          <a:lstStyle>
            <a:lvl1pPr marL="0" indent="0">
              <a:lnSpc>
                <a:spcPct val="100000"/>
              </a:lnSpc>
              <a:spcBef>
                <a:spcPts val="0"/>
              </a:spcBef>
              <a:buNone/>
              <a:defRPr sz="1200" b="0" i="0">
                <a:solidFill>
                  <a:srgbClr val="435F9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a-ET" dirty="0"/>
              <a:t>City Nation, Date </a:t>
            </a:r>
            <a:endParaRPr lang="en-GB"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 y="211"/>
            <a:ext cx="9140541" cy="5143078"/>
          </a:xfrm>
          <a:prstGeom prst="rect">
            <a:avLst/>
          </a:prstGeom>
        </p:spPr>
      </p:pic>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435F9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435F97"/>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758505" y="4735008"/>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136A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smtClean="0"/>
              <a:t>Add name of presenter here</a:t>
            </a:r>
            <a:endParaRPr dirty="0"/>
          </a:p>
        </p:txBody>
      </p:sp>
      <p:sp>
        <p:nvSpPr>
          <p:cNvPr id="8" name="Google Shape;17;p14">
            <a:extLst>
              <a:ext uri="{FF2B5EF4-FFF2-40B4-BE49-F238E27FC236}">
                <a16:creationId xmlns:a16="http://schemas.microsoft.com/office/drawing/2014/main" id="{32714771-AEB2-FE40-AD3E-E93DB8F4ADCD}"/>
              </a:ext>
            </a:extLst>
          </p:cNvPr>
          <p:cNvSpPr txBox="1">
            <a:spLocks noGrp="1"/>
          </p:cNvSpPr>
          <p:nvPr>
            <p:ph type="body" idx="13" hasCustomPrompt="1"/>
          </p:nvPr>
        </p:nvSpPr>
        <p:spPr>
          <a:xfrm>
            <a:off x="4231702" y="4736833"/>
            <a:ext cx="4793832" cy="176972"/>
          </a:xfrm>
          <a:prstGeom prst="rect">
            <a:avLst/>
          </a:prstGeom>
          <a:noFill/>
          <a:ln>
            <a:noFill/>
          </a:ln>
        </p:spPr>
        <p:txBody>
          <a:bodyPr spcFirstLastPara="1" vert="horz" wrap="square" lIns="0" tIns="0" rIns="0" bIns="0" anchor="ctr" anchorCtr="0">
            <a:spAutoFit/>
          </a:bodyPr>
          <a:lstStyle>
            <a:lvl1pPr marL="0" marR="0" lvl="0" indent="0" algn="l" rtl="0">
              <a:lnSpc>
                <a:spcPct val="100000"/>
              </a:lnSpc>
              <a:spcBef>
                <a:spcPts val="320"/>
              </a:spcBef>
              <a:spcAft>
                <a:spcPts val="0"/>
              </a:spcAft>
              <a:buClr>
                <a:srgbClr val="05416B"/>
              </a:buClr>
              <a:buSzPts val="1600"/>
              <a:buFont typeface="Noto Sans Symbols"/>
              <a:buNone/>
              <a:defRPr sz="900" b="1" i="0" u="none" strike="noStrike" cap="none">
                <a:solidFill>
                  <a:srgbClr val="0136A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smtClean="0"/>
              <a:t>Content of this presentation is copyright and responsibility of the author. Permission is required for re-use.</a:t>
            </a:r>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4" name="그림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7" y="2286"/>
            <a:ext cx="9133164" cy="5138927"/>
          </a:xfrm>
          <a:prstGeom prst="rect">
            <a:avLst/>
          </a:prstGeom>
        </p:spPr>
      </p:pic>
    </p:spTree>
    <p:extLst>
      <p:ext uri="{BB962C8B-B14F-4D97-AF65-F5344CB8AC3E}">
        <p14:creationId xmlns:p14="http://schemas.microsoft.com/office/powerpoint/2010/main" val="42274007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5FF411-3310-4DC1-A22E-22FBA7B1B779}"/>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ko-KR" altLang="en-US" dirty="0"/>
              <a:t>마스터 제목 스타일 편집</a:t>
            </a:r>
          </a:p>
        </p:txBody>
      </p:sp>
      <p:sp>
        <p:nvSpPr>
          <p:cNvPr id="3" name="부제목 2">
            <a:extLst>
              <a:ext uri="{FF2B5EF4-FFF2-40B4-BE49-F238E27FC236}">
                <a16:creationId xmlns:a16="http://schemas.microsoft.com/office/drawing/2014/main" id="{F2994574-079A-49C9-B361-7E289511ECAE}"/>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dirty="0"/>
              <a:t>클릭하여 마스터 부제목 스타일 편집</a:t>
            </a:r>
          </a:p>
        </p:txBody>
      </p:sp>
      <p:sp>
        <p:nvSpPr>
          <p:cNvPr id="4" name="날짜 개체 틀 3">
            <a:extLst>
              <a:ext uri="{FF2B5EF4-FFF2-40B4-BE49-F238E27FC236}">
                <a16:creationId xmlns:a16="http://schemas.microsoft.com/office/drawing/2014/main" id="{4677CC0E-F85D-4904-89DE-FF8902699F5A}"/>
              </a:ext>
            </a:extLst>
          </p:cNvPr>
          <p:cNvSpPr>
            <a:spLocks noGrp="1"/>
          </p:cNvSpPr>
          <p:nvPr>
            <p:ph type="dt" sz="half" idx="10"/>
          </p:nvPr>
        </p:nvSpPr>
        <p:spPr>
          <a:xfrm>
            <a:off x="628650" y="4767263"/>
            <a:ext cx="2057400" cy="273844"/>
          </a:xfrm>
          <a:prstGeom prst="rect">
            <a:avLst/>
          </a:prstGeom>
        </p:spPr>
        <p:txBody>
          <a:bodyPr/>
          <a:lstStyle/>
          <a:p>
            <a:fld id="{ED6B8ECD-C89E-4A66-9A5F-738BB64D1833}" type="datetimeFigureOut">
              <a:rPr lang="ko-KR" altLang="en-US" smtClean="0"/>
              <a:t>2024-02-21</a:t>
            </a:fld>
            <a:endParaRPr lang="ko-KR" altLang="en-US"/>
          </a:p>
        </p:txBody>
      </p:sp>
      <p:sp>
        <p:nvSpPr>
          <p:cNvPr id="5" name="바닥글 개체 틀 4">
            <a:extLst>
              <a:ext uri="{FF2B5EF4-FFF2-40B4-BE49-F238E27FC236}">
                <a16:creationId xmlns:a16="http://schemas.microsoft.com/office/drawing/2014/main" id="{E8210E3E-E139-41DA-8785-55D9F1297E3D}"/>
              </a:ext>
            </a:extLst>
          </p:cNvPr>
          <p:cNvSpPr>
            <a:spLocks noGrp="1"/>
          </p:cNvSpPr>
          <p:nvPr>
            <p:ph type="ftr" sz="quarter" idx="11"/>
          </p:nvPr>
        </p:nvSpPr>
        <p:spPr>
          <a:xfrm>
            <a:off x="3028950" y="4767263"/>
            <a:ext cx="3086100" cy="273844"/>
          </a:xfrm>
          <a:prstGeom prst="rect">
            <a:avLst/>
          </a:prstGeom>
        </p:spPr>
        <p:txBody>
          <a:bodyPr/>
          <a:lstStyle/>
          <a:p>
            <a:endParaRPr lang="ko-KR" altLang="en-US" dirty="0"/>
          </a:p>
        </p:txBody>
      </p:sp>
      <p:sp>
        <p:nvSpPr>
          <p:cNvPr id="6" name="슬라이드 번호 개체 틀 5">
            <a:extLst>
              <a:ext uri="{FF2B5EF4-FFF2-40B4-BE49-F238E27FC236}">
                <a16:creationId xmlns:a16="http://schemas.microsoft.com/office/drawing/2014/main" id="{90F75CB7-3148-4353-9C2E-C298CFED6AA7}"/>
              </a:ext>
            </a:extLst>
          </p:cNvPr>
          <p:cNvSpPr>
            <a:spLocks noGrp="1"/>
          </p:cNvSpPr>
          <p:nvPr>
            <p:ph type="sldNum" sz="quarter" idx="12"/>
          </p:nvPr>
        </p:nvSpPr>
        <p:spPr>
          <a:xfrm>
            <a:off x="6457950" y="4767263"/>
            <a:ext cx="2057400" cy="273844"/>
          </a:xfrm>
          <a:prstGeom prst="rect">
            <a:avLst/>
          </a:prstGeom>
        </p:spPr>
        <p:txBody>
          <a:bodyPr/>
          <a:lstStyle/>
          <a:p>
            <a:fld id="{67FB63D9-51B0-4168-825A-A8CD7A2B6D13}" type="slidenum">
              <a:rPr lang="ko-KR" altLang="en-US" smtClean="0"/>
              <a:t>‹#›</a:t>
            </a:fld>
            <a:endParaRPr lang="ko-KR" altLang="en-US" dirty="0"/>
          </a:p>
        </p:txBody>
      </p:sp>
    </p:spTree>
    <p:extLst>
      <p:ext uri="{BB962C8B-B14F-4D97-AF65-F5344CB8AC3E}">
        <p14:creationId xmlns:p14="http://schemas.microsoft.com/office/powerpoint/2010/main" val="3016102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95" r:id="rId3"/>
    <p:sldLayoutId id="2147483700"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91"/>
            <a:ext cx="9142830" cy="5144366"/>
          </a:xfrm>
          <a:prstGeom prst="rect">
            <a:avLst/>
          </a:prstGeom>
        </p:spPr>
      </p:pic>
    </p:spTree>
    <p:extLst>
      <p:ext uri="{BB962C8B-B14F-4D97-AF65-F5344CB8AC3E}">
        <p14:creationId xmlns:p14="http://schemas.microsoft.com/office/powerpoint/2010/main" val="2258546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a:xfrm>
            <a:off x="468313" y="1045029"/>
            <a:ext cx="8225744" cy="1226352"/>
          </a:xfrm>
        </p:spPr>
        <p:txBody>
          <a:bodyPr/>
          <a:lstStyle/>
          <a:p>
            <a:r>
              <a:rPr lang="en-US" dirty="0" smtClean="0"/>
              <a:t>Title</a:t>
            </a:r>
            <a:endParaRPr lang="aa-ET" dirty="0"/>
          </a:p>
        </p:txBody>
      </p:sp>
      <p:sp>
        <p:nvSpPr>
          <p:cNvPr id="6" name="Text Placeholder 5">
            <a:extLst>
              <a:ext uri="{FF2B5EF4-FFF2-40B4-BE49-F238E27FC236}">
                <a16:creationId xmlns:a16="http://schemas.microsoft.com/office/drawing/2014/main" id="{1CF347FF-2DD1-4DE2-95E7-41F2650FDB22}"/>
              </a:ext>
            </a:extLst>
          </p:cNvPr>
          <p:cNvSpPr>
            <a:spLocks noGrp="1"/>
          </p:cNvSpPr>
          <p:nvPr>
            <p:ph type="body" sz="half" idx="10"/>
          </p:nvPr>
        </p:nvSpPr>
        <p:spPr>
          <a:xfrm>
            <a:off x="468313" y="2271381"/>
            <a:ext cx="8225744" cy="400382"/>
          </a:xfrm>
        </p:spPr>
        <p:txBody>
          <a:bodyPr/>
          <a:lstStyle/>
          <a:p>
            <a:r>
              <a:rPr lang="en-US" b="1" dirty="0" smtClean="0"/>
              <a:t>Subtitle</a:t>
            </a:r>
            <a:endParaRPr lang="aa-ET" b="1" dirty="0"/>
          </a:p>
        </p:txBody>
      </p:sp>
      <p:sp>
        <p:nvSpPr>
          <p:cNvPr id="7" name="Text Placeholder 6">
            <a:extLst>
              <a:ext uri="{FF2B5EF4-FFF2-40B4-BE49-F238E27FC236}">
                <a16:creationId xmlns:a16="http://schemas.microsoft.com/office/drawing/2014/main" id="{EFCEEC08-C7C3-4AB8-9483-12E21B66C6AD}"/>
              </a:ext>
            </a:extLst>
          </p:cNvPr>
          <p:cNvSpPr>
            <a:spLocks noGrp="1"/>
          </p:cNvSpPr>
          <p:nvPr>
            <p:ph type="body" sz="half" idx="11"/>
          </p:nvPr>
        </p:nvSpPr>
        <p:spPr/>
        <p:txBody>
          <a:bodyPr/>
          <a:lstStyle/>
          <a:p>
            <a:r>
              <a:rPr lang="en-US" dirty="0" smtClean="0"/>
              <a:t>Name of the Speaker</a:t>
            </a:r>
            <a:endParaRPr lang="aa-ET" dirty="0"/>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p:txBody>
          <a:bodyPr/>
          <a:lstStyle/>
          <a:p>
            <a:r>
              <a:rPr lang="en-US" dirty="0" smtClean="0">
                <a:latin typeface="+mj-lt"/>
              </a:rPr>
              <a:t>Institution, City, Nation, Date</a:t>
            </a:r>
            <a:endParaRPr lang="aa-ET" dirty="0">
              <a:latin typeface="+mj-lt"/>
            </a:endParaRPr>
          </a:p>
        </p:txBody>
      </p:sp>
    </p:spTree>
    <p:extLst>
      <p:ext uri="{BB962C8B-B14F-4D97-AF65-F5344CB8AC3E}">
        <p14:creationId xmlns:p14="http://schemas.microsoft.com/office/powerpoint/2010/main" val="267576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2"/>
          </p:nvPr>
        </p:nvSpPr>
        <p:spPr/>
        <p:txBody>
          <a:bodyPr/>
          <a:lstStyle/>
          <a:p>
            <a:endParaRPr lang="ko-KR" altLang="en-US" dirty="0"/>
          </a:p>
        </p:txBody>
      </p:sp>
      <p:sp>
        <p:nvSpPr>
          <p:cNvPr id="6" name="텍스트 개체 틀 5"/>
          <p:cNvSpPr>
            <a:spLocks noGrp="1"/>
          </p:cNvSpPr>
          <p:nvPr>
            <p:ph type="body" idx="13"/>
          </p:nvPr>
        </p:nvSpPr>
        <p:spPr/>
        <p:txBody>
          <a:bodyPr/>
          <a:lstStyle/>
          <a:p>
            <a:endParaRPr lang="ko-KR" altLang="en-US" dirty="0"/>
          </a:p>
        </p:txBody>
      </p:sp>
      <p:sp>
        <p:nvSpPr>
          <p:cNvPr id="7" name="Google Shape;70;p2"/>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latin typeface="Arial Narrow" panose="020B0604020202020204" pitchFamily="34" charset="0"/>
                <a:cs typeface="Arial Narrow" panose="020B0604020202020204" pitchFamily="34" charset="0"/>
              </a:rPr>
              <a:t>DECLARATION OF INTERESTS</a:t>
            </a:r>
            <a:endParaRPr lang="aa-ET" dirty="0">
              <a:latin typeface="Arial Narrow" panose="020B0604020202020204" pitchFamily="34" charset="0"/>
              <a:cs typeface="Arial Narrow" panose="020B0604020202020204" pitchFamily="34" charset="0"/>
            </a:endParaRPr>
          </a:p>
        </p:txBody>
      </p:sp>
      <p:sp>
        <p:nvSpPr>
          <p:cNvPr id="11" name="Google Shape;69;p2"/>
          <p:cNvSpPr txBox="1">
            <a:spLocks noGrp="1"/>
          </p:cNvSpPr>
          <p:nvPr>
            <p:ph type="body" idx="1"/>
          </p:nvPr>
        </p:nvSpPr>
        <p:spPr>
          <a:xfrm>
            <a:off x="359999" y="1190615"/>
            <a:ext cx="8409900" cy="2700000"/>
          </a:xfrm>
          <a:prstGeom prst="rect">
            <a:avLst/>
          </a:prstGeom>
          <a:noFill/>
          <a:ln>
            <a:noFill/>
          </a:ln>
        </p:spPr>
        <p:txBody>
          <a:bodyPr spcFirstLastPara="1" wrap="square" lIns="91425" tIns="45700" rIns="91425" bIns="45700" anchor="t" anchorCtr="0">
            <a:noAutofit/>
          </a:bodyPr>
          <a:lstStyle/>
          <a:p>
            <a:pPr marL="0" indent="0">
              <a:spcBef>
                <a:spcPts val="0"/>
              </a:spcBef>
              <a:buSzPts val="630"/>
            </a:pPr>
            <a:r>
              <a:rPr lang="en-US" altLang="ko-KR" b="1" dirty="0" smtClean="0">
                <a:solidFill>
                  <a:srgbClr val="05406B"/>
                </a:solidFill>
                <a:latin typeface="Arial Narrow" panose="020B0604020202020204" pitchFamily="34" charset="0"/>
                <a:cs typeface="Arial Narrow" panose="020B0604020202020204" pitchFamily="34" charset="0"/>
              </a:rPr>
              <a:t>Nothing to declare</a:t>
            </a:r>
            <a:endParaRPr lang="aa-ET" altLang="ko-KR" b="1"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0"/>
              </a:spcBef>
              <a:spcAft>
                <a:spcPts val="0"/>
              </a:spcAft>
              <a:buSzPts val="630"/>
              <a:buNone/>
            </a:pPr>
            <a:endParaRPr lang="en-US" dirty="0" smtClean="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0"/>
              </a:spcBef>
              <a:spcAft>
                <a:spcPts val="0"/>
              </a:spcAft>
              <a:buSzPts val="630"/>
              <a:buNone/>
            </a:pPr>
            <a:endParaRPr lang="en-US" dirty="0">
              <a:solidFill>
                <a:srgbClr val="05406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195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2"/>
          </p:nvPr>
        </p:nvSpPr>
        <p:spPr/>
        <p:txBody>
          <a:bodyPr/>
          <a:lstStyle/>
          <a:p>
            <a:endParaRPr lang="ko-KR" altLang="en-US" dirty="0"/>
          </a:p>
        </p:txBody>
      </p:sp>
      <p:sp>
        <p:nvSpPr>
          <p:cNvPr id="6" name="텍스트 개체 틀 5"/>
          <p:cNvSpPr>
            <a:spLocks noGrp="1"/>
          </p:cNvSpPr>
          <p:nvPr>
            <p:ph type="body" idx="13"/>
          </p:nvPr>
        </p:nvSpPr>
        <p:spPr/>
        <p:txBody>
          <a:bodyPr/>
          <a:lstStyle/>
          <a:p>
            <a:endParaRPr lang="ko-KR" altLang="en-US" dirty="0"/>
          </a:p>
        </p:txBody>
      </p:sp>
      <p:sp>
        <p:nvSpPr>
          <p:cNvPr id="7" name="Google Shape;70;p2"/>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latin typeface="Arial Narrow" panose="020B0604020202020204" pitchFamily="34" charset="0"/>
                <a:cs typeface="Arial Narrow" panose="020B0604020202020204" pitchFamily="34" charset="0"/>
              </a:rPr>
              <a:t>DECLARATION OF INTERESTS</a:t>
            </a:r>
            <a:endParaRPr lang="aa-ET" dirty="0">
              <a:latin typeface="Arial Narrow" panose="020B0604020202020204" pitchFamily="34" charset="0"/>
              <a:cs typeface="Arial Narrow" panose="020B0604020202020204" pitchFamily="34" charset="0"/>
            </a:endParaRPr>
          </a:p>
        </p:txBody>
      </p:sp>
      <p:sp>
        <p:nvSpPr>
          <p:cNvPr id="8" name="Google Shape;69;p2"/>
          <p:cNvSpPr txBox="1">
            <a:spLocks noGrp="1"/>
          </p:cNvSpPr>
          <p:nvPr>
            <p:ph type="body" idx="1"/>
          </p:nvPr>
        </p:nvSpPr>
        <p:spPr>
          <a:xfrm>
            <a:off x="359999" y="1190615"/>
            <a:ext cx="8409900" cy="2700000"/>
          </a:xfrm>
          <a:prstGeom prst="rect">
            <a:avLst/>
          </a:prstGeom>
          <a:noFill/>
          <a:ln>
            <a:noFill/>
          </a:ln>
        </p:spPr>
        <p:txBody>
          <a:bodyPr spcFirstLastPara="1" wrap="square" lIns="91425" tIns="45700" rIns="91425" bIns="45700" anchor="t" anchorCtr="0">
            <a:noAutofit/>
          </a:bodyPr>
          <a:lstStyle/>
          <a:p>
            <a:pPr marL="0" indent="0">
              <a:spcBef>
                <a:spcPts val="0"/>
              </a:spcBef>
              <a:buSzPts val="630"/>
            </a:pPr>
            <a:r>
              <a:rPr lang="en-US" altLang="ko-KR" b="1" dirty="0">
                <a:solidFill>
                  <a:srgbClr val="05406B"/>
                </a:solidFill>
                <a:latin typeface="Arial Narrow" panose="020B0604020202020204" pitchFamily="34" charset="0"/>
                <a:cs typeface="Arial Narrow" panose="020B0604020202020204" pitchFamily="34" charset="0"/>
              </a:rPr>
              <a:t>Please state your disclosures here</a:t>
            </a:r>
            <a:endParaRPr lang="aa-ET" altLang="ko-KR" b="1"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0"/>
              </a:spcBef>
              <a:spcAft>
                <a:spcPts val="0"/>
              </a:spcAft>
              <a:buSzPts val="630"/>
              <a:buNone/>
            </a:pPr>
            <a:endParaRPr lang="en-US" dirty="0" smtClean="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0"/>
              </a:spcBef>
              <a:spcAft>
                <a:spcPts val="0"/>
              </a:spcAft>
              <a:buSzPts val="630"/>
              <a:buNone/>
            </a:pPr>
            <a:endParaRPr lang="en-US"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0"/>
              </a:spcBef>
              <a:spcAft>
                <a:spcPts val="0"/>
              </a:spcAft>
              <a:buSzPts val="630"/>
              <a:buNone/>
            </a:pPr>
            <a:r>
              <a:rPr lang="en-US" sz="1000" dirty="0" smtClean="0">
                <a:solidFill>
                  <a:srgbClr val="05406B"/>
                </a:solidFill>
                <a:latin typeface="Arial Narrow" panose="020B0604020202020204" pitchFamily="34" charset="0"/>
                <a:cs typeface="Arial Narrow" panose="020B0604020202020204" pitchFamily="34" charset="0"/>
              </a:rPr>
              <a:t>Please </a:t>
            </a:r>
            <a:r>
              <a:rPr lang="en-US" sz="1000" dirty="0">
                <a:solidFill>
                  <a:srgbClr val="05406B"/>
                </a:solidFill>
                <a:latin typeface="Arial Narrow" panose="020B0604020202020204" pitchFamily="34" charset="0"/>
                <a:cs typeface="Arial Narrow" panose="020B0604020202020204" pitchFamily="34" charset="0"/>
              </a:rPr>
              <a:t>declare all interests arising from your work or expertise which may be perceived to conflict with the integrity of </a:t>
            </a:r>
            <a:r>
              <a:rPr lang="en-US" sz="1000" dirty="0" smtClean="0">
                <a:solidFill>
                  <a:srgbClr val="05406B"/>
                </a:solidFill>
                <a:latin typeface="Arial Narrow" panose="020B0604020202020204" pitchFamily="34" charset="0"/>
                <a:cs typeface="Arial Narrow" panose="020B0604020202020204" pitchFamily="34" charset="0"/>
              </a:rPr>
              <a:t>KSGO.</a:t>
            </a:r>
          </a:p>
          <a:p>
            <a:pPr marL="0" lvl="0" indent="0" algn="l" rtl="0">
              <a:lnSpc>
                <a:spcPct val="100000"/>
              </a:lnSpc>
              <a:spcBef>
                <a:spcPts val="0"/>
              </a:spcBef>
              <a:spcAft>
                <a:spcPts val="0"/>
              </a:spcAft>
              <a:buSzPts val="630"/>
              <a:buNone/>
            </a:pPr>
            <a:endParaRPr lang="aa-ET" sz="1000"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sz="1000" dirty="0">
                <a:solidFill>
                  <a:srgbClr val="05406B"/>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relevant </a:t>
            </a:r>
            <a:r>
              <a:rPr lang="en-US" sz="1000" dirty="0" smtClean="0">
                <a:solidFill>
                  <a:srgbClr val="05406B"/>
                </a:solidFill>
                <a:latin typeface="Arial Narrow" panose="020B0604020202020204" pitchFamily="34" charset="0"/>
                <a:cs typeface="Arial Narrow" panose="020B0604020202020204" pitchFamily="34" charset="0"/>
              </a:rPr>
              <a:t>organizations </a:t>
            </a:r>
            <a:r>
              <a:rPr lang="en-US" sz="1000" dirty="0">
                <a:solidFill>
                  <a:srgbClr val="05406B"/>
                </a:solidFill>
                <a:latin typeface="Arial Narrow" panose="020B0604020202020204" pitchFamily="34" charset="0"/>
                <a:cs typeface="Arial Narrow" panose="020B0604020202020204" pitchFamily="34" charset="0"/>
              </a:rPr>
              <a:t>and should cover the last two calendar </a:t>
            </a:r>
            <a:r>
              <a:rPr lang="en-US" sz="1000" dirty="0" smtClean="0">
                <a:solidFill>
                  <a:srgbClr val="05406B"/>
                </a:solidFill>
                <a:latin typeface="Arial Narrow" panose="020B0604020202020204" pitchFamily="34" charset="0"/>
                <a:cs typeface="Arial Narrow" panose="020B0604020202020204" pitchFamily="34" charset="0"/>
              </a:rPr>
              <a:t>years.</a:t>
            </a:r>
            <a:endParaRPr lang="aa-ET" sz="1000"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aa-ET" sz="1000" dirty="0">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sz="1000" dirty="0">
                <a:solidFill>
                  <a:srgbClr val="05406B"/>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aa-ET" sz="1000" dirty="0">
              <a:solidFill>
                <a:srgbClr val="05406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13605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2"/>
          </p:nvPr>
        </p:nvSpPr>
        <p:spPr/>
        <p:txBody>
          <a:bodyPr/>
          <a:lstStyle/>
          <a:p>
            <a:endParaRPr lang="ko-KR" altLang="en-US" dirty="0"/>
          </a:p>
        </p:txBody>
      </p:sp>
      <p:sp>
        <p:nvSpPr>
          <p:cNvPr id="6" name="텍스트 개체 틀 5"/>
          <p:cNvSpPr>
            <a:spLocks noGrp="1"/>
          </p:cNvSpPr>
          <p:nvPr>
            <p:ph type="body" idx="13"/>
          </p:nvPr>
        </p:nvSpPr>
        <p:spPr/>
        <p:txBody>
          <a:bodyPr/>
          <a:lstStyle/>
          <a:p>
            <a:endParaRPr lang="ko-KR" altLang="en-US" dirty="0"/>
          </a:p>
        </p:txBody>
      </p:sp>
      <p:sp>
        <p:nvSpPr>
          <p:cNvPr id="7"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dirty="0">
                <a:solidFill>
                  <a:srgbClr val="05406B"/>
                </a:solidFill>
                <a:latin typeface="Arial Narrow" panose="020B0604020202020204" pitchFamily="34" charset="0"/>
                <a:cs typeface="Arial Narrow" panose="020B0604020202020204" pitchFamily="34" charset="0"/>
              </a:rPr>
              <a:t>You should provide details about any financial / non-financial interests </a:t>
            </a:r>
            <a:endParaRPr lang="en-US" b="1" dirty="0" smtClean="0">
              <a:solidFill>
                <a:srgbClr val="05406B"/>
              </a:solidFill>
              <a:latin typeface="Arial Narrow" panose="020B0604020202020204" pitchFamily="34" charset="0"/>
              <a:cs typeface="Arial Narrow" panose="020B0604020202020204" pitchFamily="34" charset="0"/>
            </a:endParaRPr>
          </a:p>
          <a:p>
            <a:pPr>
              <a:buSzPts val="560"/>
            </a:pPr>
            <a:r>
              <a:rPr lang="en-US" b="1" dirty="0" smtClean="0">
                <a:solidFill>
                  <a:srgbClr val="05406B"/>
                </a:solidFill>
                <a:latin typeface="Arial Narrow" panose="020B0604020202020204" pitchFamily="34" charset="0"/>
                <a:cs typeface="Arial Narrow" panose="020B0604020202020204" pitchFamily="34" charset="0"/>
              </a:rPr>
              <a:t>you </a:t>
            </a:r>
            <a:r>
              <a:rPr lang="en-US" b="1" dirty="0">
                <a:solidFill>
                  <a:srgbClr val="05406B"/>
                </a:solidFill>
                <a:latin typeface="Arial Narrow" panose="020B0604020202020204" pitchFamily="34" charset="0"/>
                <a:cs typeface="Arial Narrow" panose="020B0604020202020204" pitchFamily="34" charset="0"/>
              </a:rPr>
              <a:t>may have </a:t>
            </a:r>
            <a:r>
              <a:rPr lang="en-US" b="1" dirty="0" smtClean="0">
                <a:solidFill>
                  <a:srgbClr val="05406B"/>
                </a:solidFill>
                <a:latin typeface="Arial Narrow" panose="020B0604020202020204" pitchFamily="34" charset="0"/>
                <a:cs typeface="Arial Narrow" panose="020B0604020202020204" pitchFamily="34" charset="0"/>
              </a:rPr>
              <a:t>in </a:t>
            </a:r>
            <a:r>
              <a:rPr lang="en-US" b="1" dirty="0">
                <a:solidFill>
                  <a:srgbClr val="05406B"/>
                </a:solidFill>
                <a:latin typeface="Arial Narrow" panose="020B0604020202020204" pitchFamily="34" charset="0"/>
                <a:cs typeface="Arial Narrow" panose="020B0604020202020204" pitchFamily="34" charset="0"/>
              </a:rPr>
              <a:t>the above-mentioned </a:t>
            </a:r>
            <a:r>
              <a:rPr lang="en-US" b="1" dirty="0" smtClean="0">
                <a:solidFill>
                  <a:srgbClr val="05406B"/>
                </a:solidFill>
                <a:latin typeface="Arial Narrow" panose="020B0604020202020204" pitchFamily="34" charset="0"/>
                <a:cs typeface="Arial Narrow" panose="020B0604020202020204" pitchFamily="34" charset="0"/>
              </a:rPr>
              <a:t>organizations</a:t>
            </a:r>
            <a:r>
              <a:rPr lang="en-US" b="1" dirty="0">
                <a:solidFill>
                  <a:srgbClr val="05406B"/>
                </a:solidFill>
                <a:latin typeface="Arial Narrow" panose="020B0604020202020204" pitchFamily="34" charset="0"/>
                <a:cs typeface="Arial Narrow" panose="020B0604020202020204" pitchFamily="34" charset="0"/>
              </a:rPr>
              <a:t>, including, but not limited to:</a:t>
            </a:r>
            <a:endParaRPr lang="aa-ET" b="1"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Any role in a relevant </a:t>
            </a:r>
            <a:r>
              <a:rPr lang="en-US" sz="900" dirty="0" smtClean="0">
                <a:solidFill>
                  <a:srgbClr val="05406B"/>
                </a:solidFill>
                <a:latin typeface="Arial Narrow" panose="020B0604020202020204" pitchFamily="34" charset="0"/>
                <a:cs typeface="Arial Narrow" panose="020B0604020202020204" pitchFamily="34" charset="0"/>
              </a:rPr>
              <a:t>organization</a:t>
            </a:r>
            <a:r>
              <a:rPr lang="en-US" sz="900" dirty="0">
                <a:solidFill>
                  <a:srgbClr val="05406B"/>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stocks or ownership interests that you have in a relevant </a:t>
            </a:r>
            <a:r>
              <a:rPr lang="en-US" sz="900" dirty="0" smtClean="0">
                <a:solidFill>
                  <a:srgbClr val="05406B"/>
                </a:solidFill>
                <a:latin typeface="Arial Narrow" panose="020B0604020202020204" pitchFamily="34" charset="0"/>
                <a:cs typeface="Arial Narrow" panose="020B0604020202020204" pitchFamily="34" charset="0"/>
              </a:rPr>
              <a:t>organization </a:t>
            </a:r>
            <a:r>
              <a:rPr lang="en-US" sz="900" dirty="0">
                <a:solidFill>
                  <a:srgbClr val="05406B"/>
                </a:solidFill>
                <a:latin typeface="Arial Narrow" panose="020B0604020202020204" pitchFamily="34" charset="0"/>
                <a:cs typeface="Arial Narrow" panose="020B0604020202020204" pitchFamily="34" charset="0"/>
              </a:rPr>
              <a:t>(as defined on the previous slide).</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smtClean="0">
                <a:solidFill>
                  <a:srgbClr val="05406B"/>
                </a:solidFill>
                <a:latin typeface="Arial Narrow" panose="020B0604020202020204" pitchFamily="34" charset="0"/>
                <a:cs typeface="Arial Narrow" panose="020B0604020202020204" pitchFamily="34" charset="0"/>
              </a:rPr>
              <a:t>Licensing </a:t>
            </a:r>
            <a:r>
              <a:rPr lang="en-US" sz="900" dirty="0">
                <a:solidFill>
                  <a:srgbClr val="05406B"/>
                </a:solidFill>
                <a:latin typeface="Arial Narrow" panose="020B0604020202020204" pitchFamily="34" charset="0"/>
                <a:cs typeface="Arial Narrow" panose="020B0604020202020204" pitchFamily="34" charset="0"/>
              </a:rPr>
              <a:t>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non-remunerated activities you have performed for any relevant </a:t>
            </a:r>
            <a:r>
              <a:rPr lang="en-US" sz="900" dirty="0" smtClean="0">
                <a:solidFill>
                  <a:srgbClr val="05406B"/>
                </a:solidFill>
                <a:latin typeface="Arial Narrow" panose="020B0604020202020204" pitchFamily="34" charset="0"/>
                <a:cs typeface="Arial Narrow" panose="020B0604020202020204" pitchFamily="34" charset="0"/>
              </a:rPr>
              <a:t>organization</a:t>
            </a:r>
            <a:r>
              <a:rPr lang="en-US" sz="900" dirty="0">
                <a:solidFill>
                  <a:srgbClr val="05406B"/>
                </a:solidFill>
                <a:latin typeface="Arial Narrow" panose="020B0604020202020204" pitchFamily="34" charset="0"/>
                <a:cs typeface="Arial Narrow" panose="020B0604020202020204" pitchFamily="34" charset="0"/>
              </a:rPr>
              <a:t> (e.g. a leadership position, advisory role, principal investigator or project lead).</a:t>
            </a:r>
            <a:endParaRPr lang="aa-ET"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 </a:t>
            </a:r>
            <a:endParaRPr lang="aa-ET"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any non-financial benefits received from a relevant </a:t>
            </a:r>
            <a:r>
              <a:rPr lang="en-US" sz="900" dirty="0" smtClean="0">
                <a:solidFill>
                  <a:srgbClr val="05406B"/>
                </a:solidFill>
                <a:latin typeface="Arial Narrow" panose="020B0604020202020204" pitchFamily="34" charset="0"/>
                <a:cs typeface="Arial Narrow" panose="020B0604020202020204" pitchFamily="34" charset="0"/>
              </a:rPr>
              <a:t>organization </a:t>
            </a:r>
            <a:r>
              <a:rPr lang="en-US" sz="900" dirty="0">
                <a:solidFill>
                  <a:srgbClr val="05406B"/>
                </a:solidFill>
                <a:latin typeface="Arial Narrow" panose="020B0604020202020204" pitchFamily="34" charset="0"/>
                <a:cs typeface="Arial Narrow" panose="020B0604020202020204" pitchFamily="34" charset="0"/>
              </a:rPr>
              <a:t>(as defined on the previous slide</a:t>
            </a:r>
            <a:r>
              <a:rPr lang="en-US" sz="900" dirty="0" smtClean="0">
                <a:solidFill>
                  <a:srgbClr val="05406B"/>
                </a:solidFill>
                <a:latin typeface="Arial Narrow" panose="020B0604020202020204" pitchFamily="34" charset="0"/>
                <a:cs typeface="Arial Narrow" panose="020B0604020202020204" pitchFamily="34" charset="0"/>
              </a:rPr>
              <a:t>). For </a:t>
            </a:r>
            <a:r>
              <a:rPr lang="en-US" sz="900" dirty="0">
                <a:solidFill>
                  <a:srgbClr val="05406B"/>
                </a:solidFill>
                <a:latin typeface="Arial Narrow" panose="020B0604020202020204" pitchFamily="34" charset="0"/>
                <a:cs typeface="Arial Narrow" panose="020B0604020202020204" pitchFamily="34" charset="0"/>
              </a:rPr>
              <a:t>example, access to proprietary information or samples of medical products that are used in your research </a:t>
            </a:r>
            <a:r>
              <a:rPr lang="en-US" sz="900" dirty="0" smtClean="0">
                <a:solidFill>
                  <a:srgbClr val="05406B"/>
                </a:solidFill>
                <a:latin typeface="Arial Narrow" panose="020B0604020202020204" pitchFamily="34" charset="0"/>
                <a:cs typeface="Arial Narrow" panose="020B0604020202020204" pitchFamily="34" charset="0"/>
              </a:rPr>
              <a:t>program.</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dirty="0">
                <a:solidFill>
                  <a:srgbClr val="05406B"/>
                </a:solidFill>
                <a:latin typeface="Arial Narrow" panose="020B0604020202020204" pitchFamily="34" charset="0"/>
                <a:cs typeface="Arial Narrow" panose="020B0604020202020204" pitchFamily="34" charset="0"/>
              </a:rPr>
              <a:t>Details of membership or affiliation with any political </a:t>
            </a:r>
            <a:r>
              <a:rPr lang="en-US" sz="900" dirty="0" smtClean="0">
                <a:solidFill>
                  <a:srgbClr val="05406B"/>
                </a:solidFill>
                <a:latin typeface="Arial Narrow" panose="020B0604020202020204" pitchFamily="34" charset="0"/>
                <a:cs typeface="Arial Narrow" panose="020B0604020202020204" pitchFamily="34" charset="0"/>
              </a:rPr>
              <a:t>organization</a:t>
            </a:r>
            <a:r>
              <a:rPr lang="en-US" sz="900" dirty="0">
                <a:solidFill>
                  <a:srgbClr val="05406B"/>
                </a:solidFill>
                <a:latin typeface="Arial Narrow" panose="020B0604020202020204" pitchFamily="34" charset="0"/>
                <a:cs typeface="Arial Narrow" panose="020B0604020202020204" pitchFamily="34" charset="0"/>
              </a:rPr>
              <a:t>, pressure group, lobbying </a:t>
            </a:r>
            <a:r>
              <a:rPr lang="en-US" sz="900" dirty="0" smtClean="0">
                <a:solidFill>
                  <a:srgbClr val="05406B"/>
                </a:solidFill>
                <a:latin typeface="Arial Narrow" panose="020B0604020202020204" pitchFamily="34" charset="0"/>
                <a:cs typeface="Arial Narrow" panose="020B0604020202020204" pitchFamily="34" charset="0"/>
              </a:rPr>
              <a:t>organization </a:t>
            </a:r>
            <a:r>
              <a:rPr lang="en-US" sz="900" dirty="0">
                <a:solidFill>
                  <a:srgbClr val="05406B"/>
                </a:solidFill>
                <a:latin typeface="Arial Narrow" panose="020B0604020202020204" pitchFamily="34" charset="0"/>
                <a:cs typeface="Arial Narrow" panose="020B0604020202020204" pitchFamily="34" charset="0"/>
              </a:rPr>
              <a:t>or similar association operating in similar areas as </a:t>
            </a:r>
            <a:r>
              <a:rPr lang="en-US" sz="900" dirty="0" smtClean="0">
                <a:solidFill>
                  <a:srgbClr val="05406B"/>
                </a:solidFill>
                <a:latin typeface="Arial Narrow" panose="020B0604020202020204" pitchFamily="34" charset="0"/>
                <a:cs typeface="Arial Narrow" panose="020B0604020202020204" pitchFamily="34" charset="0"/>
              </a:rPr>
              <a:t>KSGO </a:t>
            </a:r>
            <a:r>
              <a:rPr lang="en-US" sz="900" dirty="0">
                <a:solidFill>
                  <a:srgbClr val="05406B"/>
                </a:solidFill>
                <a:latin typeface="Arial Narrow" panose="020B0604020202020204" pitchFamily="34" charset="0"/>
                <a:cs typeface="Arial Narrow" panose="020B0604020202020204" pitchFamily="34" charset="0"/>
              </a:rPr>
              <a:t>or with relevance to cancer medicine.</a:t>
            </a:r>
            <a:endParaRPr lang="aa-ET" dirty="0">
              <a:solidFill>
                <a:srgbClr val="05406B"/>
              </a:solidFill>
              <a:latin typeface="Arial Narrow" panose="020B0604020202020204" pitchFamily="34" charset="0"/>
              <a:cs typeface="Arial Narrow" panose="020B0604020202020204" pitchFamily="34" charset="0"/>
            </a:endParaRPr>
          </a:p>
          <a:p>
            <a:pPr>
              <a:buSzPts val="315"/>
            </a:pPr>
            <a:endParaRPr lang="aa-ET" sz="900" dirty="0">
              <a:solidFill>
                <a:srgbClr val="05406B"/>
              </a:solidFill>
              <a:latin typeface="Arial Narrow" panose="020B0604020202020204" pitchFamily="34" charset="0"/>
              <a:cs typeface="Arial Narrow" panose="020B0604020202020204" pitchFamily="34" charset="0"/>
            </a:endParaRPr>
          </a:p>
          <a:p>
            <a:pPr>
              <a:buSzPts val="315"/>
            </a:pPr>
            <a:r>
              <a:rPr lang="en-US" sz="900" b="1" dirty="0">
                <a:solidFill>
                  <a:srgbClr val="05406B"/>
                </a:solidFill>
                <a:latin typeface="Arial Narrow" panose="020B0604020202020204" pitchFamily="34" charset="0"/>
                <a:cs typeface="Arial Narrow" panose="020B0604020202020204" pitchFamily="34" charset="0"/>
              </a:rPr>
              <a:t>If you have nothing to declare then please also state this.</a:t>
            </a:r>
            <a:endParaRPr lang="aa-ET" b="1"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aa-ET" sz="900"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aa-ET" sz="900" dirty="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aa-ET" sz="900" dirty="0">
              <a:solidFill>
                <a:srgbClr val="05406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3440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2"/>
          </p:nvPr>
        </p:nvSpPr>
        <p:spPr/>
        <p:txBody>
          <a:bodyPr/>
          <a:lstStyle/>
          <a:p>
            <a:endParaRPr lang="ko-KR" altLang="en-US" dirty="0"/>
          </a:p>
        </p:txBody>
      </p:sp>
      <p:sp>
        <p:nvSpPr>
          <p:cNvPr id="6" name="텍스트 개체 틀 5"/>
          <p:cNvSpPr>
            <a:spLocks noGrp="1"/>
          </p:cNvSpPr>
          <p:nvPr>
            <p:ph type="body" idx="13"/>
          </p:nvPr>
        </p:nvSpPr>
        <p:spPr/>
        <p:txBody>
          <a:bodyPr/>
          <a:lstStyle/>
          <a:p>
            <a:endParaRPr lang="ko-KR" altLang="en-US" dirty="0"/>
          </a:p>
        </p:txBody>
      </p:sp>
      <p:sp>
        <p:nvSpPr>
          <p:cNvPr id="7" name="Google Shape;70;p2"/>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latin typeface="Arial Narrow" panose="020B0604020202020204" pitchFamily="34" charset="0"/>
                <a:cs typeface="Arial Narrow" panose="020B0604020202020204" pitchFamily="34" charset="0"/>
              </a:rPr>
              <a:t>DECLARATION OF </a:t>
            </a:r>
            <a:r>
              <a:rPr lang="en-US" dirty="0" smtClean="0">
                <a:latin typeface="Arial Narrow" panose="020B0604020202020204" pitchFamily="34" charset="0"/>
                <a:cs typeface="Arial Narrow" panose="020B0604020202020204" pitchFamily="34" charset="0"/>
              </a:rPr>
              <a:t>INTERESTS (example) </a:t>
            </a:r>
            <a:endParaRPr lang="aa-ET" dirty="0">
              <a:latin typeface="Arial Narrow" panose="020B0604020202020204" pitchFamily="34" charset="0"/>
              <a:cs typeface="Arial Narrow" panose="020B0604020202020204" pitchFamily="34" charset="0"/>
            </a:endParaRPr>
          </a:p>
        </p:txBody>
      </p:sp>
      <p:sp>
        <p:nvSpPr>
          <p:cNvPr id="9" name="텍스트 개체 틀 5"/>
          <p:cNvSpPr>
            <a:spLocks noGrp="1"/>
          </p:cNvSpPr>
          <p:nvPr>
            <p:ph type="body" idx="1"/>
          </p:nvPr>
        </p:nvSpPr>
        <p:spPr>
          <a:xfrm>
            <a:off x="367250" y="1390650"/>
            <a:ext cx="8409900" cy="2923675"/>
          </a:xfrm>
        </p:spPr>
        <p:txBody>
          <a:bodyPr/>
          <a:lstStyle/>
          <a:p>
            <a:pPr marL="514350" indent="-285750">
              <a:buFont typeface="Wingdings" panose="05000000000000000000" pitchFamily="2" charset="2"/>
              <a:buChar char="v"/>
            </a:pPr>
            <a:r>
              <a:rPr lang="en-US" altLang="ko-KR" dirty="0" smtClean="0">
                <a:solidFill>
                  <a:srgbClr val="05406B"/>
                </a:solidFill>
              </a:rPr>
              <a:t>Personal </a:t>
            </a:r>
            <a:r>
              <a:rPr lang="en-US" altLang="ko-KR" dirty="0">
                <a:solidFill>
                  <a:srgbClr val="05406B"/>
                </a:solidFill>
              </a:rPr>
              <a:t>financial interests </a:t>
            </a:r>
          </a:p>
          <a:p>
            <a:pPr marL="228600" indent="0"/>
            <a:r>
              <a:rPr lang="en-US" altLang="ko-KR" sz="1400" dirty="0">
                <a:solidFill>
                  <a:srgbClr val="05406B"/>
                </a:solidFill>
              </a:rPr>
              <a:t>Lectures – AZ, Janssen, MSD, Roche, Takeda, ONO</a:t>
            </a:r>
          </a:p>
          <a:p>
            <a:pPr marL="514350" indent="-285750">
              <a:buFont typeface="Wingdings" panose="05000000000000000000" pitchFamily="2" charset="2"/>
              <a:buChar char="v"/>
            </a:pPr>
            <a:endParaRPr lang="en-US" altLang="ko-KR" dirty="0">
              <a:solidFill>
                <a:srgbClr val="05406B"/>
              </a:solidFill>
            </a:endParaRPr>
          </a:p>
          <a:p>
            <a:pPr marL="514350" indent="-285750">
              <a:buFont typeface="Wingdings" panose="05000000000000000000" pitchFamily="2" charset="2"/>
              <a:buChar char="v"/>
            </a:pPr>
            <a:r>
              <a:rPr lang="en-US" altLang="ko-KR" dirty="0">
                <a:solidFill>
                  <a:srgbClr val="05406B"/>
                </a:solidFill>
              </a:rPr>
              <a:t>Institutional financial interest </a:t>
            </a:r>
          </a:p>
          <a:p>
            <a:pPr marL="228600" indent="0"/>
            <a:r>
              <a:rPr lang="en-US" altLang="ko-KR" sz="1400" dirty="0" err="1">
                <a:solidFill>
                  <a:srgbClr val="05406B"/>
                </a:solidFill>
              </a:rPr>
              <a:t>Ascendis</a:t>
            </a:r>
            <a:r>
              <a:rPr lang="en-US" altLang="ko-KR" sz="1400" dirty="0">
                <a:solidFill>
                  <a:srgbClr val="05406B"/>
                </a:solidFill>
              </a:rPr>
              <a:t> Pharma, AZ, </a:t>
            </a:r>
            <a:r>
              <a:rPr lang="en-US" altLang="ko-KR" sz="1400" dirty="0" err="1">
                <a:solidFill>
                  <a:srgbClr val="05406B"/>
                </a:solidFill>
              </a:rPr>
              <a:t>Beigene</a:t>
            </a:r>
            <a:r>
              <a:rPr lang="en-US" altLang="ko-KR" sz="1400" dirty="0">
                <a:solidFill>
                  <a:srgbClr val="05406B"/>
                </a:solidFill>
              </a:rPr>
              <a:t>, </a:t>
            </a:r>
            <a:r>
              <a:rPr lang="en-US" altLang="ko-KR" sz="1400" dirty="0" err="1">
                <a:solidFill>
                  <a:srgbClr val="05406B"/>
                </a:solidFill>
              </a:rPr>
              <a:t>BergenBio</a:t>
            </a:r>
            <a:r>
              <a:rPr lang="en-US" altLang="ko-KR" sz="1400" dirty="0">
                <a:solidFill>
                  <a:srgbClr val="05406B"/>
                </a:solidFill>
              </a:rPr>
              <a:t>, </a:t>
            </a:r>
            <a:r>
              <a:rPr lang="en-US" altLang="ko-KR" sz="1400" dirty="0" err="1">
                <a:solidFill>
                  <a:srgbClr val="05406B"/>
                </a:solidFill>
              </a:rPr>
              <a:t>Cellid</a:t>
            </a:r>
            <a:r>
              <a:rPr lang="en-US" altLang="ko-KR" sz="1400" dirty="0">
                <a:solidFill>
                  <a:srgbClr val="05406B"/>
                </a:solidFill>
              </a:rPr>
              <a:t>, Clovis Oncology, Eisai, GII, Immunogen, Janssen, Merck, </a:t>
            </a:r>
            <a:r>
              <a:rPr lang="en-US" altLang="ko-KR" sz="1400" dirty="0" err="1">
                <a:solidFill>
                  <a:srgbClr val="05406B"/>
                </a:solidFill>
              </a:rPr>
              <a:t>Mersana</a:t>
            </a:r>
            <a:r>
              <a:rPr lang="en-US" altLang="ko-KR" sz="1400" dirty="0">
                <a:solidFill>
                  <a:srgbClr val="05406B"/>
                </a:solidFill>
              </a:rPr>
              <a:t>, MSD, Novartis, </a:t>
            </a:r>
            <a:r>
              <a:rPr lang="en-US" altLang="ko-KR" sz="1400" dirty="0" err="1">
                <a:solidFill>
                  <a:srgbClr val="05406B"/>
                </a:solidFill>
              </a:rPr>
              <a:t>OncoQuest</a:t>
            </a:r>
            <a:r>
              <a:rPr lang="en-US" altLang="ko-KR" sz="1400" dirty="0">
                <a:solidFill>
                  <a:srgbClr val="05406B"/>
                </a:solidFill>
              </a:rPr>
              <a:t>, Ono, Roche, </a:t>
            </a:r>
            <a:r>
              <a:rPr lang="en-US" altLang="ko-KR" sz="1400" dirty="0" err="1">
                <a:solidFill>
                  <a:srgbClr val="05406B"/>
                </a:solidFill>
              </a:rPr>
              <a:t>Seagen</a:t>
            </a:r>
            <a:r>
              <a:rPr lang="en-US" altLang="ko-KR" sz="1400" dirty="0">
                <a:solidFill>
                  <a:srgbClr val="05406B"/>
                </a:solidFill>
              </a:rPr>
              <a:t>, Synthon, Takeda</a:t>
            </a:r>
          </a:p>
          <a:p>
            <a:pPr marL="514350" indent="-285750">
              <a:buFont typeface="Wingdings" panose="05000000000000000000" pitchFamily="2" charset="2"/>
              <a:buChar char="v"/>
            </a:pPr>
            <a:endParaRPr lang="en-US" altLang="ko-KR" dirty="0">
              <a:solidFill>
                <a:srgbClr val="05406B"/>
              </a:solidFill>
            </a:endParaRPr>
          </a:p>
          <a:p>
            <a:pPr marL="514350" indent="-285750">
              <a:buFont typeface="Wingdings" panose="05000000000000000000" pitchFamily="2" charset="2"/>
              <a:buChar char="v"/>
            </a:pPr>
            <a:r>
              <a:rPr lang="en-US" altLang="ko-KR" dirty="0">
                <a:solidFill>
                  <a:srgbClr val="05406B"/>
                </a:solidFill>
              </a:rPr>
              <a:t>Steering Committee </a:t>
            </a:r>
          </a:p>
          <a:p>
            <a:pPr marL="228600" indent="0"/>
            <a:r>
              <a:rPr lang="en-US" altLang="ko-KR" sz="1400" dirty="0">
                <a:solidFill>
                  <a:srgbClr val="05406B"/>
                </a:solidFill>
              </a:rPr>
              <a:t>AZ (DP-02), GII (GI-101), </a:t>
            </a:r>
            <a:r>
              <a:rPr lang="en-US" altLang="ko-KR" sz="1400" dirty="0" err="1">
                <a:solidFill>
                  <a:srgbClr val="05406B"/>
                </a:solidFill>
              </a:rPr>
              <a:t>OncoQuest</a:t>
            </a:r>
            <a:r>
              <a:rPr lang="en-US" altLang="ko-KR" sz="1400" dirty="0">
                <a:solidFill>
                  <a:srgbClr val="05406B"/>
                </a:solidFill>
              </a:rPr>
              <a:t> (FLORA-5), </a:t>
            </a:r>
            <a:r>
              <a:rPr lang="en-US" altLang="ko-KR" sz="1400" dirty="0" err="1">
                <a:solidFill>
                  <a:srgbClr val="05406B"/>
                </a:solidFill>
              </a:rPr>
              <a:t>Seagen</a:t>
            </a:r>
            <a:r>
              <a:rPr lang="en-US" altLang="ko-KR" sz="1400" dirty="0">
                <a:solidFill>
                  <a:srgbClr val="05406B"/>
                </a:solidFill>
              </a:rPr>
              <a:t> (SGNTV-03)</a:t>
            </a:r>
          </a:p>
          <a:p>
            <a:pPr marL="514350" indent="-285750">
              <a:buFont typeface="Wingdings" panose="05000000000000000000" pitchFamily="2" charset="2"/>
              <a:buChar char="v"/>
            </a:pPr>
            <a:endParaRPr lang="en-US" altLang="ko-KR" dirty="0">
              <a:solidFill>
                <a:srgbClr val="05406B"/>
              </a:solidFill>
            </a:endParaRPr>
          </a:p>
          <a:p>
            <a:pPr marL="514350" indent="-285750">
              <a:buFont typeface="Wingdings" panose="05000000000000000000" pitchFamily="2" charset="2"/>
              <a:buChar char="v"/>
            </a:pPr>
            <a:endParaRPr lang="en-US" altLang="ko-KR" dirty="0">
              <a:solidFill>
                <a:srgbClr val="05406B"/>
              </a:solidFill>
            </a:endParaRPr>
          </a:p>
          <a:p>
            <a:pPr marL="514350" indent="-285750">
              <a:buFont typeface="Wingdings" panose="05000000000000000000" pitchFamily="2" charset="2"/>
              <a:buChar char="v"/>
            </a:pPr>
            <a:endParaRPr lang="en-US" altLang="ko-KR" dirty="0" smtClean="0">
              <a:solidFill>
                <a:srgbClr val="05406B"/>
              </a:solidFill>
            </a:endParaRPr>
          </a:p>
          <a:p>
            <a:pPr marL="514350" indent="-285750">
              <a:buFont typeface="Wingdings" panose="05000000000000000000" pitchFamily="2" charset="2"/>
              <a:buChar char="v"/>
            </a:pPr>
            <a:endParaRPr lang="en-US" altLang="ko-KR" dirty="0">
              <a:solidFill>
                <a:srgbClr val="05406B"/>
              </a:solidFill>
            </a:endParaRPr>
          </a:p>
          <a:p>
            <a:pPr marL="514350" indent="-285750">
              <a:buFont typeface="Wingdings" panose="05000000000000000000" pitchFamily="2" charset="2"/>
              <a:buChar char="v"/>
            </a:pPr>
            <a:endParaRPr lang="ko-KR" altLang="en-US" dirty="0">
              <a:solidFill>
                <a:srgbClr val="05406B"/>
              </a:solidFill>
            </a:endParaRPr>
          </a:p>
        </p:txBody>
      </p:sp>
    </p:spTree>
    <p:extLst>
      <p:ext uri="{BB962C8B-B14F-4D97-AF65-F5344CB8AC3E}">
        <p14:creationId xmlns:p14="http://schemas.microsoft.com/office/powerpoint/2010/main" val="255892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2"/>
          </p:nvPr>
        </p:nvSpPr>
        <p:spPr/>
        <p:txBody>
          <a:bodyPr/>
          <a:lstStyle/>
          <a:p>
            <a:endParaRPr lang="ko-KR" altLang="en-US"/>
          </a:p>
        </p:txBody>
      </p:sp>
      <p:sp>
        <p:nvSpPr>
          <p:cNvPr id="3" name="제목 2"/>
          <p:cNvSpPr>
            <a:spLocks noGrp="1"/>
          </p:cNvSpPr>
          <p:nvPr>
            <p:ph type="ctrTitle"/>
          </p:nvPr>
        </p:nvSpPr>
        <p:spPr/>
        <p:txBody>
          <a:bodyPr/>
          <a:lstStyle/>
          <a:p>
            <a:endParaRPr lang="ko-KR" altLang="en-US"/>
          </a:p>
        </p:txBody>
      </p:sp>
      <p:sp>
        <p:nvSpPr>
          <p:cNvPr id="4" name="텍스트 개체 틀 3"/>
          <p:cNvSpPr>
            <a:spLocks noGrp="1"/>
          </p:cNvSpPr>
          <p:nvPr>
            <p:ph type="body" idx="1"/>
          </p:nvPr>
        </p:nvSpPr>
        <p:spPr/>
        <p:txBody>
          <a:bodyPr/>
          <a:lstStyle/>
          <a:p>
            <a:endParaRPr lang="ko-KR" altLang="en-US" dirty="0"/>
          </a:p>
        </p:txBody>
      </p:sp>
      <p:sp>
        <p:nvSpPr>
          <p:cNvPr id="5" name="텍스트 개체 틀 4"/>
          <p:cNvSpPr>
            <a:spLocks noGrp="1"/>
          </p:cNvSpPr>
          <p:nvPr>
            <p:ph type="body" idx="12"/>
          </p:nvPr>
        </p:nvSpPr>
        <p:spPr/>
        <p:txBody>
          <a:bodyPr/>
          <a:lstStyle/>
          <a:p>
            <a:endParaRPr lang="ko-KR" altLang="en-US"/>
          </a:p>
        </p:txBody>
      </p:sp>
      <p:sp>
        <p:nvSpPr>
          <p:cNvPr id="6" name="텍스트 개체 틀 5"/>
          <p:cNvSpPr>
            <a:spLocks noGrp="1"/>
          </p:cNvSpPr>
          <p:nvPr>
            <p:ph type="body" idx="13"/>
          </p:nvPr>
        </p:nvSpPr>
        <p:spPr/>
        <p:txBody>
          <a:bodyPr/>
          <a:lstStyle/>
          <a:p>
            <a:endParaRPr lang="ko-KR" altLang="en-US"/>
          </a:p>
        </p:txBody>
      </p:sp>
    </p:spTree>
    <p:extLst>
      <p:ext uri="{BB962C8B-B14F-4D97-AF65-F5344CB8AC3E}">
        <p14:creationId xmlns:p14="http://schemas.microsoft.com/office/powerpoint/2010/main" val="171289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 y="4573"/>
            <a:ext cx="9133164" cy="5138927"/>
          </a:xfrm>
          <a:prstGeom prst="rect">
            <a:avLst/>
          </a:prstGeom>
        </p:spPr>
      </p:pic>
      <p:sp>
        <p:nvSpPr>
          <p:cNvPr id="8"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367250" y="4756422"/>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136A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smtClean="0"/>
              <a:t>Add name of presenter here</a:t>
            </a:r>
            <a:endParaRPr dirty="0"/>
          </a:p>
        </p:txBody>
      </p:sp>
      <p:sp>
        <p:nvSpPr>
          <p:cNvPr id="9" name="Google Shape;17;p14">
            <a:extLst>
              <a:ext uri="{FF2B5EF4-FFF2-40B4-BE49-F238E27FC236}">
                <a16:creationId xmlns:a16="http://schemas.microsoft.com/office/drawing/2014/main" id="{32714771-AEB2-FE40-AD3E-E93DB8F4ADCD}"/>
              </a:ext>
            </a:extLst>
          </p:cNvPr>
          <p:cNvSpPr txBox="1">
            <a:spLocks noGrp="1"/>
          </p:cNvSpPr>
          <p:nvPr>
            <p:ph type="body" idx="4294967295" hasCustomPrompt="1"/>
          </p:nvPr>
        </p:nvSpPr>
        <p:spPr>
          <a:xfrm>
            <a:off x="2768028" y="4760075"/>
            <a:ext cx="4793832" cy="176972"/>
          </a:xfrm>
          <a:prstGeom prst="rect">
            <a:avLst/>
          </a:prstGeom>
          <a:noFill/>
          <a:ln>
            <a:noFill/>
          </a:ln>
        </p:spPr>
        <p:txBody>
          <a:bodyPr spcFirstLastPara="1" vert="horz" wrap="square" lIns="0" tIns="0" rIns="0" bIns="0" anchor="ctr" anchorCtr="0">
            <a:spAutoFit/>
          </a:bodyPr>
          <a:lstStyle>
            <a:lvl1pPr marL="0" marR="0" lvl="0" indent="0" algn="l" rtl="0">
              <a:lnSpc>
                <a:spcPct val="100000"/>
              </a:lnSpc>
              <a:spcBef>
                <a:spcPts val="320"/>
              </a:spcBef>
              <a:spcAft>
                <a:spcPts val="0"/>
              </a:spcAft>
              <a:buClr>
                <a:srgbClr val="05416B"/>
              </a:buClr>
              <a:buSzPts val="1600"/>
              <a:buFont typeface="Noto Sans Symbols"/>
              <a:buNone/>
              <a:defRPr sz="900" b="1" i="0" u="none" strike="noStrike" cap="none">
                <a:solidFill>
                  <a:srgbClr val="0136A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smtClean="0"/>
              <a:t>Content of this presentation is copyright and responsibility of the author. Permission is required for re-use.</a:t>
            </a:r>
            <a:endParaRPr dirty="0"/>
          </a:p>
        </p:txBody>
      </p:sp>
      <p:sp>
        <p:nvSpPr>
          <p:cNvPr id="6" name="텍스트 개체 틀 3"/>
          <p:cNvSpPr>
            <a:spLocks noGrp="1"/>
          </p:cNvSpPr>
          <p:nvPr>
            <p:ph type="body" idx="1"/>
          </p:nvPr>
        </p:nvSpPr>
        <p:spPr>
          <a:xfrm>
            <a:off x="367250" y="1514476"/>
            <a:ext cx="4893962" cy="1843087"/>
          </a:xfrm>
        </p:spPr>
        <p:txBody>
          <a:bodyPr/>
          <a:lstStyle/>
          <a:p>
            <a:endParaRPr lang="ko-KR" altLang="en-US" dirty="0"/>
          </a:p>
        </p:txBody>
      </p:sp>
    </p:spTree>
    <p:extLst>
      <p:ext uri="{BB962C8B-B14F-4D97-AF65-F5344CB8AC3E}">
        <p14:creationId xmlns:p14="http://schemas.microsoft.com/office/powerpoint/2010/main" val="93311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TMXMRNDZPUUE-625559567-453226</_dlc_DocId>
    <_dlc_DocIdUrl xmlns="340f2541-9779-42e1-a2f4-053f49a111ff">
      <Url>https://esmo365.sharepoint.com/sites/SharingPortal/_layouts/15/DocIdRedir.aspx?ID=TMXMRNDZPUUE-625559567-453226</Url>
      <Description>TMXMRNDZPUUE-625559567-453226</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6" ma:contentTypeDescription="Create a new document." ma:contentTypeScope="" ma:versionID="a28e08e34bd2823eb0e33d054ed4e32c">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5e835e2af56aeae40dd9e99cec598243"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632DD0-A36D-4C31-AEF0-1DEE2173D32C}">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fb9164d-fda5-458e-8fea-d6fc652a54e2"/>
    <ds:schemaRef ds:uri="340f2541-9779-42e1-a2f4-053f49a111ff"/>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59F73B7-F372-4503-A70B-92EBF114D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4.xml><?xml version="1.0" encoding="utf-8"?>
<ds:datastoreItem xmlns:ds="http://schemas.openxmlformats.org/officeDocument/2006/customXml" ds:itemID="{C6C2498D-17C8-4C46-BAE5-9F60549E504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323</TotalTime>
  <Words>288</Words>
  <Application>Microsoft Office PowerPoint</Application>
  <PresentationFormat>화면 슬라이드 쇼(16:9)</PresentationFormat>
  <Paragraphs>50</Paragraphs>
  <Slides>8</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8</vt:i4>
      </vt:variant>
    </vt:vector>
  </HeadingPairs>
  <TitlesOfParts>
    <vt:vector size="15" baseType="lpstr">
      <vt:lpstr>Noto Sans Symbols</vt:lpstr>
      <vt:lpstr>맑은 고딕</vt:lpstr>
      <vt:lpstr>Arial</vt:lpstr>
      <vt:lpstr>Arial Narrow</vt:lpstr>
      <vt:lpstr>Calibri</vt:lpstr>
      <vt:lpstr>Wingdings</vt:lpstr>
      <vt:lpstr>Office Theme</vt:lpstr>
      <vt:lpstr>PowerPoint 프레젠테이션</vt:lpstr>
      <vt:lpstr>PowerPoint 프레젠테이션</vt:lpstr>
      <vt:lpstr>DECLARATION OF INTERESTS</vt:lpstr>
      <vt:lpstr>DECLARATION OF INTERESTS</vt:lpstr>
      <vt:lpstr>PowerPoint 프레젠테이션</vt:lpstr>
      <vt:lpstr>DECLARATION OF INTERESTS (example) </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hongdig12@gmail.com</cp:lastModifiedBy>
  <cp:revision>40</cp:revision>
  <dcterms:created xsi:type="dcterms:W3CDTF">2016-02-17T10:07:52Z</dcterms:created>
  <dcterms:modified xsi:type="dcterms:W3CDTF">2024-02-21T06:54:43Z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c6f8d1f8-ff52-4b6b-a37c-212b880c281c</vt:lpwstr>
  </property>
  <property fmtid="{D5CDD505-2E9C-101B-9397-08002B2CF9AE}" pid="13" name="MediaServiceImageTags">
    <vt:lpwstr/>
  </property>
</Properties>
</file>